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59" r:id="rId4"/>
    <p:sldId id="260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7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366" r:id="rId26"/>
    <p:sldId id="365" r:id="rId27"/>
    <p:sldId id="289" r:id="rId28"/>
    <p:sldId id="290" r:id="rId29"/>
    <p:sldId id="330" r:id="rId30"/>
    <p:sldId id="331" r:id="rId31"/>
    <p:sldId id="332" r:id="rId32"/>
    <p:sldId id="333" r:id="rId33"/>
    <p:sldId id="368" r:id="rId34"/>
    <p:sldId id="367" r:id="rId35"/>
    <p:sldId id="334" r:id="rId36"/>
    <p:sldId id="339" r:id="rId37"/>
    <p:sldId id="348" r:id="rId38"/>
    <p:sldId id="341" r:id="rId39"/>
    <p:sldId id="342" r:id="rId40"/>
    <p:sldId id="343" r:id="rId41"/>
    <p:sldId id="370" r:id="rId42"/>
    <p:sldId id="369" r:id="rId43"/>
    <p:sldId id="362" r:id="rId4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53AD8B"/>
    <a:srgbClr val="DCDEDE"/>
    <a:srgbClr val="D1E9E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1" d="100"/>
          <a:sy n="71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5FAF7-B1EB-44C9-A68C-5D588433F565}" type="datetimeFigureOut">
              <a:rPr lang="tr-TR" smtClean="0"/>
              <a:pPr/>
              <a:t>11.06.2020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0C188-CC54-4C46-A060-93F241515784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11.06.2020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27209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11.06.2020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57294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11.06.2020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17718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11.06.2020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62944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11.06.2020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84139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11.06.2020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54366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11.06.2020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801776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11.06.2020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08985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11.06.2020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0073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11.06.2020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40037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pPr/>
              <a:t>11.06.2020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044909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AD8B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4C6FA-8BF9-4CF6-977D-3B0D0C94648E}" type="datetimeFigureOut">
              <a:rPr lang="tr-TR" smtClean="0"/>
              <a:pPr/>
              <a:t>11.06.2020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ED714-4973-417E-A23F-72A93FC4D4A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76068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jpeg"/><Relationship Id="rId7" Type="http://schemas.openxmlformats.org/officeDocument/2006/relationships/image" Target="../media/image17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Başlık"/>
          <p:cNvSpPr>
            <a:spLocks noGrp="1"/>
          </p:cNvSpPr>
          <p:nvPr>
            <p:ph type="ctrTitle"/>
          </p:nvPr>
        </p:nvSpPr>
        <p:spPr>
          <a:xfrm>
            <a:off x="2097741" y="591670"/>
            <a:ext cx="7947212" cy="1519517"/>
          </a:xfrm>
        </p:spPr>
        <p:txBody>
          <a:bodyPr>
            <a:normAutofit/>
          </a:bodyPr>
          <a:lstStyle/>
          <a:p>
            <a:pPr algn="ctr"/>
            <a:r>
              <a:rPr lang="tr-TR" sz="4800" b="1" dirty="0" smtClean="0">
                <a:ln w="10541" cmpd="sng">
                  <a:solidFill>
                    <a:srgbClr val="C00000"/>
                  </a:solidFill>
                  <a:prstDash val="solid"/>
                </a:ln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</a:rPr>
              <a:t>AKSARAY / GÜLAĞAÇ</a:t>
            </a:r>
            <a:br>
              <a:rPr lang="tr-TR" sz="4800" b="1" dirty="0" smtClean="0">
                <a:ln w="10541" cmpd="sng">
                  <a:solidFill>
                    <a:srgbClr val="C00000"/>
                  </a:solidFill>
                  <a:prstDash val="solid"/>
                </a:ln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</a:rPr>
            </a:br>
            <a:r>
              <a:rPr lang="tr-TR" sz="4800" b="1" dirty="0" smtClean="0">
                <a:ln w="10541" cmpd="sng">
                  <a:solidFill>
                    <a:srgbClr val="C00000"/>
                  </a:solidFill>
                  <a:prstDash val="solid"/>
                </a:ln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</a:rPr>
              <a:t>ANADOLU İMAM HATİP LİSESİ</a:t>
            </a:r>
            <a:endParaRPr lang="tr-TR" sz="4800" b="1" dirty="0">
              <a:ln w="10541" cmpd="sng">
                <a:solidFill>
                  <a:srgbClr val="C00000"/>
                </a:solidFill>
                <a:prstDash val="solid"/>
              </a:ln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5" name="4 Resim" descr="26112546_30130305_20181202_130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0589" y="2232491"/>
            <a:ext cx="5976664" cy="444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Resim" descr="okul logo boş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76012" y="0"/>
            <a:ext cx="2415988" cy="2415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8 Resim" descr="unnamed.png"/>
          <p:cNvPicPr>
            <a:picLocks noChangeAspect="1"/>
          </p:cNvPicPr>
          <p:nvPr/>
        </p:nvPicPr>
        <p:blipFill>
          <a:blip r:embed="rId4" cstate="print"/>
          <a:srcRect l="12091" t="20497" r="10190" b="18842"/>
          <a:stretch>
            <a:fillRect/>
          </a:stretch>
        </p:blipFill>
        <p:spPr>
          <a:xfrm>
            <a:off x="0" y="0"/>
            <a:ext cx="2415988" cy="24381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78666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Başlık"/>
          <p:cNvSpPr>
            <a:spLocks noGrp="1"/>
          </p:cNvSpPr>
          <p:nvPr>
            <p:ph type="title"/>
          </p:nvPr>
        </p:nvSpPr>
        <p:spPr>
          <a:xfrm>
            <a:off x="838201" y="1561914"/>
            <a:ext cx="4661646" cy="1625039"/>
          </a:xfrm>
          <a:solidFill>
            <a:schemeClr val="bg1">
              <a:lumMod val="85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r-T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Veli-okul</a:t>
            </a:r>
            <a:r>
              <a:rPr lang="tr-TR" sz="2400" dirty="0" smtClean="0"/>
              <a:t> ilişkilerimiz sağlıklı ve samimidir.</a:t>
            </a:r>
            <a:br>
              <a:rPr lang="tr-TR" sz="2400" dirty="0" smtClean="0"/>
            </a:b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 smtClean="0"/>
              <a:t>Kendi konferans salonumuzda toplantılarımızı gerçekleştirmekteyiz.</a:t>
            </a:r>
            <a:endParaRPr lang="tr-TR" sz="2400" dirty="0"/>
          </a:p>
        </p:txBody>
      </p:sp>
      <p:sp>
        <p:nvSpPr>
          <p:cNvPr id="5" name="5 Başlık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Okulumuzda;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5 Resim" descr="12150010_IMG_2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7069" y="645458"/>
            <a:ext cx="6006353" cy="4504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Resim" descr="20101849_IMG_2315.jpg"/>
          <p:cNvPicPr>
            <a:picLocks noChangeAspect="1"/>
          </p:cNvPicPr>
          <p:nvPr/>
        </p:nvPicPr>
        <p:blipFill>
          <a:blip r:embed="rId3" cstate="print"/>
          <a:srcRect b="24201"/>
          <a:stretch>
            <a:fillRect/>
          </a:stretch>
        </p:blipFill>
        <p:spPr>
          <a:xfrm>
            <a:off x="878541" y="3805516"/>
            <a:ext cx="3926541" cy="2232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019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551" t="23922" r="2721" b="56862"/>
          <a:stretch>
            <a:fillRect/>
          </a:stretch>
        </p:blipFill>
        <p:spPr>
          <a:xfrm>
            <a:off x="5553635" y="1640541"/>
            <a:ext cx="6306671" cy="131781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2 Resim" descr="08124235_RUIE96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8880" y="1257300"/>
            <a:ext cx="4258235" cy="31936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5 Başlık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Okulumuzda;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5 Resim" descr="26095147_IMG_1480.jpg"/>
          <p:cNvPicPr>
            <a:picLocks noChangeAspect="1"/>
          </p:cNvPicPr>
          <p:nvPr/>
        </p:nvPicPr>
        <p:blipFill>
          <a:blip r:embed="rId4" cstate="print"/>
          <a:srcRect l="7215" r="7996"/>
          <a:stretch>
            <a:fillRect/>
          </a:stretch>
        </p:blipFill>
        <p:spPr>
          <a:xfrm>
            <a:off x="6239434" y="3354723"/>
            <a:ext cx="4572001" cy="30278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6067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941" t="21569" r="4926" b="54902"/>
          <a:stretch>
            <a:fillRect/>
          </a:stretch>
        </p:blipFill>
        <p:spPr>
          <a:xfrm>
            <a:off x="4719918" y="1183341"/>
            <a:ext cx="6965577" cy="161364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5 Başlık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Okulumuzda;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4 Resim" descr="13014304_f20190315_142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1565" y="3012142"/>
            <a:ext cx="4750163" cy="3532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Resim" descr="13023250_o20190328_1414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903" y="3012140"/>
            <a:ext cx="4823012" cy="3617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7845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81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5" t="28513" r="47385" b="31282"/>
          <a:stretch>
            <a:fillRect/>
          </a:stretch>
        </p:blipFill>
        <p:spPr>
          <a:xfrm>
            <a:off x="340935" y="1417526"/>
            <a:ext cx="5697416" cy="275726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606" b="82035"/>
          <a:stretch>
            <a:fillRect/>
          </a:stretch>
        </p:blipFill>
        <p:spPr>
          <a:xfrm>
            <a:off x="0" y="618979"/>
            <a:ext cx="12192000" cy="436098"/>
          </a:xfrm>
          <a:prstGeom prst="rect">
            <a:avLst/>
          </a:prstGeom>
        </p:spPr>
      </p:pic>
      <p:pic>
        <p:nvPicPr>
          <p:cNvPr id="6" name="5 Resim" descr="19103644_a3b4a184-32fe-433d-849c-a6e7e45224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15985" y="1317811"/>
            <a:ext cx="3076015" cy="4101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Resim" descr="19103647_ad1a6569-d2f1-4ab8-bc13-24fbc4bc5905.jpg"/>
          <p:cNvPicPr>
            <a:picLocks noChangeAspect="1"/>
          </p:cNvPicPr>
          <p:nvPr/>
        </p:nvPicPr>
        <p:blipFill>
          <a:blip r:embed="rId4" cstate="print"/>
          <a:srcRect t="7255" b="17059"/>
          <a:stretch>
            <a:fillRect/>
          </a:stretch>
        </p:blipFill>
        <p:spPr>
          <a:xfrm>
            <a:off x="6403549" y="2823882"/>
            <a:ext cx="3624435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7 Resim" descr="26115138_kIMG-20190321-WA0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1599" y="4256555"/>
            <a:ext cx="3316941" cy="2466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8730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5" t="23725" r="47059" b="21569"/>
          <a:stretch>
            <a:fillRect/>
          </a:stretch>
        </p:blipFill>
        <p:spPr>
          <a:xfrm>
            <a:off x="215153" y="1627094"/>
            <a:ext cx="6239435" cy="375173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606" b="82035"/>
          <a:stretch>
            <a:fillRect/>
          </a:stretch>
        </p:blipFill>
        <p:spPr>
          <a:xfrm>
            <a:off x="0" y="618979"/>
            <a:ext cx="12192000" cy="436098"/>
          </a:xfrm>
          <a:prstGeom prst="rect">
            <a:avLst/>
          </a:prstGeom>
        </p:spPr>
      </p:pic>
      <p:pic>
        <p:nvPicPr>
          <p:cNvPr id="5" name="4 Resim" descr="25115304_IMG-20190515-WA0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0446" y="1586753"/>
            <a:ext cx="5522259" cy="4141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8991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Başlık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Okulumuza</a:t>
            </a:r>
            <a:r>
              <a:rPr kumimoji="0" lang="tr-TR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kimler kaydolabilir?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5 Başlık"/>
          <p:cNvSpPr txBox="1">
            <a:spLocks/>
          </p:cNvSpPr>
          <p:nvPr/>
        </p:nvSpPr>
        <p:spPr>
          <a:xfrm>
            <a:off x="963706" y="1734672"/>
            <a:ext cx="2424953" cy="181619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Okulumuzu</a:t>
            </a:r>
            <a:r>
              <a:rPr kumimoji="0" lang="tr-TR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ilkokul veya ortaokullardan mezun olan bütün öğrenciler tercih edebilir.</a:t>
            </a:r>
            <a:endParaRPr kumimoji="0" lang="tr-TR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5 Resim" descr="11095146_IMG_39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4694" y="1452283"/>
            <a:ext cx="6472517" cy="4854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Resim" descr="26143740_IMG_15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7846" y="3718112"/>
            <a:ext cx="3899648" cy="29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564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336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95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39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5882"/>
          <a:stretch>
            <a:fillRect/>
          </a:stretch>
        </p:blipFill>
        <p:spPr>
          <a:xfrm>
            <a:off x="0" y="0"/>
            <a:ext cx="12192000" cy="2339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Resim" descr="13085803_VVYT47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29" y="3550228"/>
            <a:ext cx="4639213" cy="2609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Resim" descr="25100616_20190524_0945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6098" y="3595534"/>
            <a:ext cx="4862114" cy="2734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Resim" descr="21115942_JCQX95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72754" y="2912966"/>
            <a:ext cx="4120776" cy="2317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5 Başlık"/>
          <p:cNvSpPr txBox="1">
            <a:spLocks/>
          </p:cNvSpPr>
          <p:nvPr/>
        </p:nvSpPr>
        <p:spPr>
          <a:xfrm>
            <a:off x="1241614" y="2003612"/>
            <a:ext cx="9583271" cy="74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Okulumuzda, ortaokul</a:t>
            </a:r>
            <a:r>
              <a:rPr kumimoji="0" lang="tr-TR" sz="2800" b="1" i="0" u="none" strike="noStrike" kern="1200" cap="none" spc="0" normalizeH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ve lise kademeleri bir arada bulunmaktadır.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705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412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092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87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686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00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05" y="0"/>
            <a:ext cx="9258300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37" y="1304364"/>
            <a:ext cx="7234434" cy="5553635"/>
          </a:xfrm>
        </p:spPr>
      </p:pic>
      <p:sp>
        <p:nvSpPr>
          <p:cNvPr id="5" name="5 Başlık"/>
          <p:cNvSpPr txBox="1">
            <a:spLocks/>
          </p:cNvSpPr>
          <p:nvPr/>
        </p:nvSpPr>
        <p:spPr>
          <a:xfrm>
            <a:off x="838200" y="2441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Ortaokul Böl</a:t>
            </a:r>
            <a:r>
              <a:rPr lang="tr-TR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ümü</a:t>
            </a:r>
            <a:endParaRPr kumimoji="0" lang="tr-T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6" t="29608" r="30956" b="54118"/>
          <a:stretch>
            <a:fillRect/>
          </a:stretch>
        </p:blipFill>
        <p:spPr>
          <a:xfrm>
            <a:off x="295835" y="2030506"/>
            <a:ext cx="8122024" cy="111610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5 Başlık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Okulumuzda;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5 Resim" descr="19103630_1c3f031e-f168-4a3a-97a9-5d2e23a8d0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97954" y="285904"/>
            <a:ext cx="2903179" cy="3870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Resim" descr="25100616_20190524_0945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895" y="3508199"/>
            <a:ext cx="4951938" cy="2785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Resim" descr="03113123_IMG_17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37949" y="3253154"/>
            <a:ext cx="4806461" cy="3604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5937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177"/>
          <a:stretch>
            <a:fillRect/>
          </a:stretch>
        </p:blipFill>
        <p:spPr>
          <a:xfrm>
            <a:off x="0" y="0"/>
            <a:ext cx="656216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 Resim" descr="25113820_20190509_105803.jpg"/>
          <p:cNvPicPr>
            <a:picLocks noChangeAspect="1"/>
          </p:cNvPicPr>
          <p:nvPr/>
        </p:nvPicPr>
        <p:blipFill>
          <a:blip r:embed="rId3" cstate="print"/>
          <a:srcRect t="12720" b="18972"/>
          <a:stretch>
            <a:fillRect/>
          </a:stretch>
        </p:blipFill>
        <p:spPr>
          <a:xfrm rot="20523377">
            <a:off x="7782968" y="4021430"/>
            <a:ext cx="3926702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Resim" descr="25115304_IMG-20190515-WA0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5954" y="2058432"/>
            <a:ext cx="3630706" cy="2723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Resim" descr="31112952_9888eaff-f62d-4124-8666-0243e42848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20570">
            <a:off x="8241480" y="632013"/>
            <a:ext cx="3586000" cy="2017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2156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820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059"/>
          <a:stretch>
            <a:fillRect/>
          </a:stretch>
        </p:blipFill>
        <p:spPr>
          <a:xfrm>
            <a:off x="0" y="578224"/>
            <a:ext cx="12192000" cy="5688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781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31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081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08140052_PLSG4861.jpg"/>
          <p:cNvPicPr>
            <a:picLocks noChangeAspect="1"/>
          </p:cNvPicPr>
          <p:nvPr/>
        </p:nvPicPr>
        <p:blipFill>
          <a:blip r:embed="rId2" cstate="print"/>
          <a:srcRect t="22157"/>
          <a:stretch>
            <a:fillRect/>
          </a:stretch>
        </p:blipFill>
        <p:spPr>
          <a:xfrm>
            <a:off x="654406" y="1963270"/>
            <a:ext cx="6373840" cy="3724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5 Başlık"/>
          <p:cNvSpPr txBox="1">
            <a:spLocks/>
          </p:cNvSpPr>
          <p:nvPr/>
        </p:nvSpPr>
        <p:spPr>
          <a:xfrm>
            <a:off x="838200" y="365126"/>
            <a:ext cx="8453718" cy="104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Arapça Kelime Ezberleme Yarışmamız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8 Resim" descr="08140045_JIRG1957.jpg"/>
          <p:cNvPicPr>
            <a:picLocks noChangeAspect="1"/>
          </p:cNvPicPr>
          <p:nvPr/>
        </p:nvPicPr>
        <p:blipFill>
          <a:blip r:embed="rId3" cstate="print"/>
          <a:srcRect t="38235" b="9216"/>
          <a:stretch>
            <a:fillRect/>
          </a:stretch>
        </p:blipFill>
        <p:spPr>
          <a:xfrm>
            <a:off x="6738096" y="2595282"/>
            <a:ext cx="5143500" cy="3603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251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25100616_20190524_0945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8753" y="1748118"/>
            <a:ext cx="7375885" cy="414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 Resim" descr="25113820_20190509_105803.jpg"/>
          <p:cNvPicPr>
            <a:picLocks noChangeAspect="1"/>
          </p:cNvPicPr>
          <p:nvPr/>
        </p:nvPicPr>
        <p:blipFill>
          <a:blip r:embed="rId3" cstate="print"/>
          <a:srcRect t="17029" b="17677"/>
          <a:stretch>
            <a:fillRect/>
          </a:stretch>
        </p:blipFill>
        <p:spPr>
          <a:xfrm>
            <a:off x="6353577" y="3927161"/>
            <a:ext cx="5243489" cy="2567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5 Başlık"/>
          <p:cNvSpPr txBox="1">
            <a:spLocks/>
          </p:cNvSpPr>
          <p:nvPr/>
        </p:nvSpPr>
        <p:spPr>
          <a:xfrm>
            <a:off x="838200" y="365126"/>
            <a:ext cx="8453718" cy="104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Okullar Arası</a:t>
            </a:r>
            <a:r>
              <a:rPr kumimoji="0" lang="tr-TR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Bilgi Yarışmamız ve Sporsal Faaliyetlerimiz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13085640_VINH1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1493" y="1325448"/>
            <a:ext cx="6994553" cy="3934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3 Resim" descr="13085736_NFGD82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9929" y="3603112"/>
            <a:ext cx="5100600" cy="2869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5 Başlık"/>
          <p:cNvSpPr txBox="1">
            <a:spLocks/>
          </p:cNvSpPr>
          <p:nvPr/>
        </p:nvSpPr>
        <p:spPr>
          <a:xfrm>
            <a:off x="838200" y="365126"/>
            <a:ext cx="8453718" cy="104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18 MART ŞİİR YARIŞMAMIZ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1 Resim" descr="13084602_XWMS00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1717" y="4139174"/>
            <a:ext cx="4235823" cy="2382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35" y="0"/>
            <a:ext cx="8933564" cy="6858000"/>
          </a:xfrm>
          <a:prstGeom prst="rect">
            <a:avLst/>
          </a:prstGeom>
        </p:spPr>
      </p:pic>
      <p:pic>
        <p:nvPicPr>
          <p:cNvPr id="5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83" y="3926359"/>
            <a:ext cx="3518482" cy="2638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659" y="1320809"/>
            <a:ext cx="3394117" cy="2545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11569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59" y="0"/>
            <a:ext cx="9144000" cy="6858000"/>
          </a:xfrm>
          <a:prstGeom prst="rect">
            <a:avLst/>
          </a:prstGeom>
        </p:spPr>
      </p:pic>
      <p:sp>
        <p:nvSpPr>
          <p:cNvPr id="4" name="Metin kutusu 4"/>
          <p:cNvSpPr txBox="1"/>
          <p:nvPr/>
        </p:nvSpPr>
        <p:spPr>
          <a:xfrm>
            <a:off x="9872586" y="6475614"/>
            <a:ext cx="656706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22</a:t>
            </a:r>
            <a:endParaRPr lang="tr-TR" dirty="0"/>
          </a:p>
        </p:txBody>
      </p:sp>
      <p:pic>
        <p:nvPicPr>
          <p:cNvPr id="5" name="Picture 2" descr="C:\Users\iho\Pictures\KTS\AFİŞLER\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7523">
            <a:off x="6090610" y="3230019"/>
            <a:ext cx="4291438" cy="3218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iho\Pictures\KTS\40 HADİS MEVLİDİ NEBİ VE REHBERLİK PANOSU\IMG_2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1050">
            <a:off x="2138868" y="3157822"/>
            <a:ext cx="4053128" cy="3039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92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05140512_UKLF77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9058" y="1780893"/>
            <a:ext cx="6754906" cy="3799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5 Başlık"/>
          <p:cNvSpPr txBox="1">
            <a:spLocks/>
          </p:cNvSpPr>
          <p:nvPr/>
        </p:nvSpPr>
        <p:spPr>
          <a:xfrm>
            <a:off x="838200" y="365126"/>
            <a:ext cx="8453718" cy="104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Okul</a:t>
            </a:r>
            <a:r>
              <a:rPr kumimoji="0" lang="tr-TR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Gezilerimiz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581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54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535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05135908_BEFJ9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1317" y="1836363"/>
            <a:ext cx="6871447" cy="38651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Okulumuzun Amaçları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5 Başlık"/>
          <p:cNvSpPr txBox="1">
            <a:spLocks/>
          </p:cNvSpPr>
          <p:nvPr/>
        </p:nvSpPr>
        <p:spPr>
          <a:xfrm>
            <a:off x="654424" y="2749737"/>
            <a:ext cx="2868706" cy="233325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İslam dininin temel iki kaynağı olan </a:t>
            </a:r>
            <a:r>
              <a:rPr kumimoji="0" lang="tr-T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Kur’an</a:t>
            </a:r>
            <a:r>
              <a:rPr kumimoji="0" lang="tr-T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ve </a:t>
            </a: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Sünneti</a:t>
            </a:r>
            <a:r>
              <a:rPr kumimoji="0" lang="tr-TR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referans alan bir din</a:t>
            </a:r>
            <a:r>
              <a:rPr kumimoji="0" lang="tr-TR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eğitim öğretimi vermek.</a:t>
            </a:r>
            <a:endParaRPr kumimoji="0" lang="tr-TR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86147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360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Başlık"/>
          <p:cNvSpPr txBox="1">
            <a:spLocks/>
          </p:cNvSpPr>
          <p:nvPr/>
        </p:nvSpPr>
        <p:spPr>
          <a:xfrm>
            <a:off x="838200" y="365126"/>
            <a:ext cx="8453718" cy="1046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Okulumuzun Fiziki</a:t>
            </a:r>
            <a:r>
              <a:rPr kumimoji="0" lang="tr-TR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Bölümleri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2 Resim" descr="20094051_IMG_22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8401" y="3029000"/>
            <a:ext cx="3074894" cy="23061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 Resim" descr="25113820_20190509_105803.jpg"/>
          <p:cNvPicPr>
            <a:picLocks noChangeAspect="1"/>
          </p:cNvPicPr>
          <p:nvPr/>
        </p:nvPicPr>
        <p:blipFill>
          <a:blip r:embed="rId3" cstate="print"/>
          <a:srcRect t="11146" b="20619"/>
          <a:stretch>
            <a:fillRect/>
          </a:stretch>
        </p:blipFill>
        <p:spPr>
          <a:xfrm>
            <a:off x="3583069" y="4825631"/>
            <a:ext cx="3888829" cy="1990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Resim" descr="26134648_14231020_10-20190429_1819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177" y="3634870"/>
            <a:ext cx="3931341" cy="29485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6 Resim" descr="26143733_IMG_14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78161" y="3800965"/>
            <a:ext cx="4354400" cy="2844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Resim" descr="26143736_IMG_149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290917"/>
            <a:ext cx="3741755" cy="28063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9 Resim" descr="26143744_IMG_1503.jpg"/>
          <p:cNvPicPr>
            <a:picLocks noChangeAspect="1"/>
          </p:cNvPicPr>
          <p:nvPr/>
        </p:nvPicPr>
        <p:blipFill>
          <a:blip r:embed="rId7" cstate="print"/>
          <a:srcRect t="41748"/>
          <a:stretch>
            <a:fillRect/>
          </a:stretch>
        </p:blipFill>
        <p:spPr>
          <a:xfrm>
            <a:off x="3461506" y="1343576"/>
            <a:ext cx="4557903" cy="1991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Resim" descr="26143730_IMG_006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9612" y="662424"/>
            <a:ext cx="3929259" cy="2946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11101405_CNWO80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410" y="481974"/>
            <a:ext cx="5289176" cy="29751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2 Resim" descr="21115943_OWWG8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60591" y="464233"/>
            <a:ext cx="3020359" cy="5369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 Resim" descr="25114756_IMG_1440.jpg"/>
          <p:cNvPicPr>
            <a:picLocks noChangeAspect="1"/>
          </p:cNvPicPr>
          <p:nvPr/>
        </p:nvPicPr>
        <p:blipFill>
          <a:blip r:embed="rId4" cstate="print"/>
          <a:srcRect l="7448" r="7763"/>
          <a:stretch>
            <a:fillRect/>
          </a:stretch>
        </p:blipFill>
        <p:spPr>
          <a:xfrm>
            <a:off x="8924297" y="4657442"/>
            <a:ext cx="2864223" cy="18935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5 Resim" descr="31111057_IMG_04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5973" y="3433291"/>
            <a:ext cx="4134870" cy="31011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6 Resim" descr="31113804_3690e7d4-b7d5-4ed4-b0bc-858f83747e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1484" y="783203"/>
            <a:ext cx="3179298" cy="1788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Resim" descr="31112952_9888eaff-f62d-4124-8666-0243e428489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8192" y="3094013"/>
            <a:ext cx="2621280" cy="1474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Resim" descr="26115138_kIMG-20190321-WA00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6281" y="4468300"/>
            <a:ext cx="2866914" cy="2132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26143740_IMG_15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706" y="174812"/>
            <a:ext cx="6069106" cy="4551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3 Resim" descr="okul logo boş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13811" y="434788"/>
            <a:ext cx="3599330" cy="3599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5 Metin kutusu"/>
          <p:cNvSpPr txBox="1"/>
          <p:nvPr/>
        </p:nvSpPr>
        <p:spPr>
          <a:xfrm>
            <a:off x="7315200" y="4881282"/>
            <a:ext cx="4007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Teşekkürler…</a:t>
            </a:r>
            <a:endParaRPr lang="tr-TR" sz="44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0700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735" t="21961" r="6140" b="57451"/>
          <a:stretch>
            <a:fillRect/>
          </a:stretch>
        </p:blipFill>
        <p:spPr>
          <a:xfrm>
            <a:off x="4356847" y="1506071"/>
            <a:ext cx="7086600" cy="141194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5 Başlık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Okulumuzun Amaçları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4 Resim" descr="31110811_IMG_0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9906" y="2111188"/>
            <a:ext cx="2773456" cy="36979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5 Resim" descr="31111057_IMG_04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5648" y="3079376"/>
            <a:ext cx="4359622" cy="3269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0045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500" t="18627" r="5037" b="53530"/>
          <a:stretch>
            <a:fillRect/>
          </a:stretch>
        </p:blipFill>
        <p:spPr>
          <a:xfrm>
            <a:off x="4572000" y="1371600"/>
            <a:ext cx="7005918" cy="1909482"/>
          </a:xfr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2 Resim" descr="19102349_IMG_1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541" y="2625536"/>
            <a:ext cx="3563471" cy="2672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5 Başlık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Okulumuzun Amaçları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Resim" descr="26095147_IMG_1480.jpg"/>
          <p:cNvPicPr>
            <a:picLocks noChangeAspect="1"/>
          </p:cNvPicPr>
          <p:nvPr/>
        </p:nvPicPr>
        <p:blipFill>
          <a:blip r:embed="rId4" cstate="print"/>
          <a:srcRect l="8042" r="7858"/>
          <a:stretch>
            <a:fillRect/>
          </a:stretch>
        </p:blipFill>
        <p:spPr>
          <a:xfrm>
            <a:off x="5647764" y="3581137"/>
            <a:ext cx="4356847" cy="2909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4913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96" t="12745" r="63162" b="55490"/>
          <a:stretch>
            <a:fillRect/>
          </a:stretch>
        </p:blipFill>
        <p:spPr>
          <a:xfrm>
            <a:off x="215153" y="1748117"/>
            <a:ext cx="4235824" cy="217842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5 Başlık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Okulumuzun Amaçları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5 Resim" descr="26143744_IMG_1503.jpg"/>
          <p:cNvPicPr>
            <a:picLocks noChangeAspect="1"/>
          </p:cNvPicPr>
          <p:nvPr/>
        </p:nvPicPr>
        <p:blipFill>
          <a:blip r:embed="rId3" cstate="print"/>
          <a:srcRect t="36275" r="21373" b="24117"/>
          <a:stretch>
            <a:fillRect/>
          </a:stretch>
        </p:blipFill>
        <p:spPr>
          <a:xfrm>
            <a:off x="4778189" y="2837332"/>
            <a:ext cx="7189694" cy="2716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7 Resim" descr="13084602_XWMS00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753" y="4013947"/>
            <a:ext cx="5056094" cy="2844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Resim" descr="25113820_20190509_105803.jpg"/>
          <p:cNvPicPr>
            <a:picLocks noChangeAspect="1"/>
          </p:cNvPicPr>
          <p:nvPr/>
        </p:nvPicPr>
        <p:blipFill>
          <a:blip r:embed="rId5" cstate="print"/>
          <a:srcRect t="9185" b="17285"/>
          <a:stretch>
            <a:fillRect/>
          </a:stretch>
        </p:blipFill>
        <p:spPr>
          <a:xfrm>
            <a:off x="6817659" y="643124"/>
            <a:ext cx="5076106" cy="279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222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08882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Başlık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Okulumuzda;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5 Başlık"/>
          <p:cNvSpPr txBox="1">
            <a:spLocks/>
          </p:cNvSpPr>
          <p:nvPr/>
        </p:nvSpPr>
        <p:spPr>
          <a:xfrm>
            <a:off x="909918" y="1431925"/>
            <a:ext cx="4173070" cy="1325563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</a:t>
            </a:r>
            <a:r>
              <a:rPr kumimoji="0" lang="tr-T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ğitim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teknolojileri </a:t>
            </a:r>
            <a:r>
              <a:rPr kumimoji="0" lang="tr-TR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öğrenme sürecinde aktif olarak kullanılmaktadır.</a:t>
            </a:r>
            <a:endParaRPr kumimoji="0" lang="tr-TR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5 Resim" descr="12150015_IMG_21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12943" y="242046"/>
            <a:ext cx="2779057" cy="2084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Resim" descr="25114756_IMG_1440.jpg"/>
          <p:cNvPicPr>
            <a:picLocks noChangeAspect="1"/>
          </p:cNvPicPr>
          <p:nvPr/>
        </p:nvPicPr>
        <p:blipFill>
          <a:blip r:embed="rId3" cstate="print"/>
          <a:srcRect l="7077" r="7858"/>
          <a:stretch>
            <a:fillRect/>
          </a:stretch>
        </p:blipFill>
        <p:spPr>
          <a:xfrm>
            <a:off x="5973510" y="2334737"/>
            <a:ext cx="4905162" cy="3232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8 Resim" descr="03113123_IMG_17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3317" y="3170142"/>
            <a:ext cx="4217894" cy="3163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0459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102</Words>
  <Application>Microsoft Office PowerPoint</Application>
  <PresentationFormat>Özel</PresentationFormat>
  <Paragraphs>24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43</vt:i4>
      </vt:variant>
    </vt:vector>
  </HeadingPairs>
  <TitlesOfParts>
    <vt:vector size="44" baseType="lpstr">
      <vt:lpstr>Office Teması</vt:lpstr>
      <vt:lpstr>AKSARAY / GÜLAĞAÇ ANADOLU İMAM HATİP LİSESİ</vt:lpstr>
      <vt:lpstr>Slayt 2</vt:lpstr>
      <vt:lpstr>Slayt 3</vt:lpstr>
      <vt:lpstr>Okulumuzun Amaçları</vt:lpstr>
      <vt:lpstr>Okulumuzun Amaçları</vt:lpstr>
      <vt:lpstr>Okulumuzun Amaçları</vt:lpstr>
      <vt:lpstr>Okulumuzun Amaçları</vt:lpstr>
      <vt:lpstr>Slayt 8</vt:lpstr>
      <vt:lpstr>Okulumuzda;</vt:lpstr>
      <vt:lpstr>Veli-okul ilişkilerimiz sağlıklı ve samimidir.  Kendi konferans salonumuzda toplantılarımızı gerçekleştirmekteyiz.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Tibet OGUZOGLU</dc:creator>
  <cp:lastModifiedBy>damla</cp:lastModifiedBy>
  <cp:revision>47</cp:revision>
  <dcterms:created xsi:type="dcterms:W3CDTF">2018-04-16T13:46:20Z</dcterms:created>
  <dcterms:modified xsi:type="dcterms:W3CDTF">2020-06-11T20:58:31Z</dcterms:modified>
</cp:coreProperties>
</file>